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  <p:sldMasterId id="2147484383" r:id="rId2"/>
    <p:sldMasterId id="2147484295" r:id="rId3"/>
    <p:sldMasterId id="2147484307" r:id="rId4"/>
    <p:sldMasterId id="2147484315" r:id="rId5"/>
    <p:sldMasterId id="2147484323" r:id="rId6"/>
    <p:sldMasterId id="2147484331" r:id="rId7"/>
    <p:sldMasterId id="2147484339" r:id="rId8"/>
    <p:sldMasterId id="2147484347" r:id="rId9"/>
    <p:sldMasterId id="2147484391" r:id="rId10"/>
    <p:sldMasterId id="2147484399" r:id="rId11"/>
    <p:sldMasterId id="2147484407" r:id="rId12"/>
    <p:sldMasterId id="2147484415" r:id="rId13"/>
    <p:sldMasterId id="2147484423" r:id="rId14"/>
    <p:sldMasterId id="2147484431" r:id="rId15"/>
    <p:sldMasterId id="2147484439" r:id="rId16"/>
    <p:sldMasterId id="2147484447" r:id="rId17"/>
  </p:sldMasterIdLst>
  <p:notesMasterIdLst>
    <p:notesMasterId r:id="rId36"/>
  </p:notesMasterIdLst>
  <p:handoutMasterIdLst>
    <p:handoutMasterId r:id="rId37"/>
  </p:handout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71" r:id="rId31"/>
    <p:sldId id="272" r:id="rId32"/>
    <p:sldId id="273" r:id="rId33"/>
    <p:sldId id="274" r:id="rId34"/>
    <p:sldId id="27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020"/>
    <a:srgbClr val="00CC00"/>
    <a:srgbClr val="C89600"/>
    <a:srgbClr val="C81E1E"/>
    <a:srgbClr val="FF9900"/>
    <a:srgbClr val="6600FF"/>
    <a:srgbClr val="000066"/>
    <a:srgbClr val="FFFF00"/>
    <a:srgbClr val="2E50DE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55" autoAdjust="0"/>
    <p:restoredTop sz="94654" autoAdjust="0"/>
  </p:normalViewPr>
  <p:slideViewPr>
    <p:cSldViewPr>
      <p:cViewPr>
        <p:scale>
          <a:sx n="81" d="100"/>
          <a:sy n="81" d="100"/>
        </p:scale>
        <p:origin x="1296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848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viewProps" Target="viewProps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8B69-A323-4DEB-A1F0-62983C4A2B46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B74A-B247-4390-B555-26672262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56B4-86D6-4E7B-858C-832C61B9ECF0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1262-76A4-4F3F-AAAE-2A65F10D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9"/>
          <p:cNvSpPr>
            <a:spLocks noGrp="1"/>
          </p:cNvSpPr>
          <p:nvPr>
            <p:ph idx="1" hasCustomPrompt="1"/>
          </p:nvPr>
        </p:nvSpPr>
        <p:spPr>
          <a:xfrm>
            <a:off x="228600" y="2514600"/>
            <a:ext cx="5486400" cy="2971800"/>
          </a:xfr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altLang="ko-KR" dirty="0"/>
              <a:t>Click to edit text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5486400" cy="1371600"/>
          </a:xfrm>
          <a:solidFill>
            <a:srgbClr val="E0A020"/>
          </a:solidFill>
          <a:ln>
            <a:noFill/>
          </a:ln>
          <a:effectLst>
            <a:glow rad="101600">
              <a:srgbClr val="E0A02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algn="ctr" defTabSz="914400" rtl="0" eaLnBrk="1" latinLnBrk="0" hangingPunct="1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699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3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71031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65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629507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99109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4501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69264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011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0842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0746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83299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10921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243015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9279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477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8211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6333636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546021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71825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647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036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769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6802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838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553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13537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44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2286000"/>
          </a:xfrm>
        </p:spPr>
        <p:txBody>
          <a:bodyPr anchor="ctr">
            <a:noAutofit/>
          </a:bodyPr>
          <a:lstStyle>
            <a:lvl1pPr>
              <a:defRPr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481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42793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49998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05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6967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2489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697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406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54214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7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70874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703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1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56835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197213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7122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541700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051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836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0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2132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6053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39433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938376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66863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087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033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1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4251048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80468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9400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5618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dot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06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5979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6426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88638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99011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37891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32242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5668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7440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69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709379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87334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07338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22966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6332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2487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1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8662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53123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74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2920"/>
            <a:ext cx="914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예수님 때문에 행복합니다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We are happy because of Jesus Christ!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633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90893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1997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1409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8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841679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76284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73295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743123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9771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5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13056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7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421033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73870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25501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71647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8691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3501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48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407549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865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6804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372962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8226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9322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8319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9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69432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14966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837253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74149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51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381" r:id="rId2"/>
    <p:sldLayoutId id="2147484291" r:id="rId3"/>
    <p:sldLayoutId id="2147484304" r:id="rId4"/>
    <p:sldLayoutId id="2147484294" r:id="rId5"/>
    <p:sldLayoutId id="2147484355" r:id="rId6"/>
    <p:sldLayoutId id="21474843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245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93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219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448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70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095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01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9322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332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023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8" r:id="rId2"/>
    <p:sldLayoutId id="2147484303" r:id="rId3"/>
    <p:sldLayoutId id="2147484306" r:id="rId4"/>
    <p:sldLayoutId id="2147484297" r:id="rId5"/>
    <p:sldLayoutId id="2147484299" r:id="rId6"/>
    <p:sldLayoutId id="214748430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311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58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391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489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250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964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reatsetc/5756835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05977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6433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Though the fig tree shall not blossom</a:t>
            </a:r>
          </a:p>
          <a:p>
            <a:r>
              <a:rPr lang="en-US" altLang="ko-KR" dirty="0"/>
              <a:t>Neither fruit be on the vine</a:t>
            </a:r>
          </a:p>
          <a:p>
            <a:r>
              <a:rPr lang="ko-KR" altLang="en-US" dirty="0"/>
              <a:t>무화과 나무 마르고</a:t>
            </a:r>
            <a:endParaRPr lang="en-US" altLang="ko-KR" dirty="0"/>
          </a:p>
          <a:p>
            <a:r>
              <a:rPr lang="ko-KR" altLang="en-US" dirty="0"/>
              <a:t>포도 열매 없어도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6492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Immanuel, Lord is with me</a:t>
            </a:r>
          </a:p>
          <a:p>
            <a:r>
              <a:rPr lang="ko-KR" altLang="en-US" dirty="0"/>
              <a:t>주님 늘 함께 하시니</a:t>
            </a:r>
            <a:endParaRPr lang="en-US" altLang="ko-K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22248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 will rejoice and</a:t>
            </a:r>
          </a:p>
          <a:p>
            <a:r>
              <a:rPr lang="en-US" altLang="ko-KR" dirty="0"/>
              <a:t>I will be glad in Him</a:t>
            </a:r>
          </a:p>
          <a:p>
            <a:r>
              <a:rPr lang="ko-KR" altLang="en-US" dirty="0"/>
              <a:t>나는 기뻐하고</a:t>
            </a:r>
            <a:endParaRPr lang="en-US" altLang="ko-KR" dirty="0"/>
          </a:p>
          <a:p>
            <a:r>
              <a:rPr lang="ko-KR" altLang="en-US" dirty="0"/>
              <a:t>즐거워 하리로다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6237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Rejoice with a dancing,</a:t>
            </a:r>
          </a:p>
          <a:p>
            <a:r>
              <a:rPr lang="en-US" altLang="ko-KR" dirty="0"/>
              <a:t>Rejoice with a shout of praise</a:t>
            </a:r>
          </a:p>
          <a:p>
            <a:r>
              <a:rPr lang="ko-KR" altLang="en-US" dirty="0"/>
              <a:t>기뻐 춤을 추며</a:t>
            </a:r>
            <a:endParaRPr lang="en-US" altLang="ko-KR" dirty="0"/>
          </a:p>
          <a:p>
            <a:r>
              <a:rPr lang="ko-KR" altLang="en-US" dirty="0"/>
              <a:t>크게 소리 높여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74880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With all my heart, I will praise</a:t>
            </a:r>
          </a:p>
          <a:p>
            <a:r>
              <a:rPr lang="en-US" altLang="ko-KR" dirty="0"/>
              <a:t>the Name of the Lord, my Living God</a:t>
            </a:r>
          </a:p>
          <a:p>
            <a:r>
              <a:rPr lang="ko-KR" altLang="en-US" dirty="0"/>
              <a:t>살아계신 주의 이름</a:t>
            </a:r>
            <a:endParaRPr lang="en-US" altLang="ko-KR" dirty="0"/>
          </a:p>
          <a:p>
            <a:r>
              <a:rPr lang="ko-KR" altLang="en-US" dirty="0"/>
              <a:t>내 마음 다해 찬양해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683669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He will give us new strength</a:t>
            </a:r>
          </a:p>
          <a:p>
            <a:r>
              <a:rPr lang="en-US" altLang="ko-KR" dirty="0"/>
              <a:t>as we behold Him</a:t>
            </a:r>
          </a:p>
          <a:p>
            <a:r>
              <a:rPr lang="ko-KR" altLang="en-US" dirty="0"/>
              <a:t>주를 바라볼 때</a:t>
            </a:r>
            <a:endParaRPr lang="en-US" altLang="ko-KR" dirty="0"/>
          </a:p>
          <a:p>
            <a:r>
              <a:rPr lang="ko-KR" altLang="en-US" dirty="0"/>
              <a:t>새 힘 주시리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75221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joy of the Lord is our strength.</a:t>
            </a:r>
          </a:p>
          <a:p>
            <a:r>
              <a:rPr lang="ko-KR" altLang="en-US" dirty="0"/>
              <a:t>우리의 힘은 주를 기뻐하는 것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5658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41908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I’ll rejoice in the Lord,</a:t>
            </a:r>
          </a:p>
          <a:p>
            <a:r>
              <a:rPr lang="en-US" altLang="ko-KR" dirty="0"/>
              <a:t>I will rejoice in the Lord.</a:t>
            </a:r>
          </a:p>
          <a:p>
            <a:r>
              <a:rPr lang="ko-KR" altLang="en-US" dirty="0"/>
              <a:t>주 안에서 기뻐해</a:t>
            </a:r>
            <a:endParaRPr lang="en-US" altLang="ko-KR" dirty="0"/>
          </a:p>
          <a:p>
            <a:r>
              <a:rPr lang="ko-KR" altLang="en-US" dirty="0"/>
              <a:t>주 안에서 기뻐해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49767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  will joy in the God of my salvation</a:t>
            </a:r>
          </a:p>
          <a:p>
            <a:r>
              <a:rPr lang="ko-KR" altLang="en-US" dirty="0"/>
              <a:t>주님 주신 기쁨으로 기뻐하라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1211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I’ll rejoice in the Lord,</a:t>
            </a:r>
          </a:p>
          <a:p>
            <a:r>
              <a:rPr lang="en-US" altLang="ko-KR" dirty="0"/>
              <a:t>I will rejoice in the Lord.</a:t>
            </a:r>
          </a:p>
          <a:p>
            <a:r>
              <a:rPr lang="ko-KR" altLang="en-US" dirty="0"/>
              <a:t>주 안에서 기뻐해</a:t>
            </a:r>
            <a:endParaRPr lang="en-US" altLang="ko-KR" dirty="0"/>
          </a:p>
          <a:p>
            <a:r>
              <a:rPr lang="ko-KR" altLang="en-US" dirty="0"/>
              <a:t>주 안에서 기뻐해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15650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joy of the Lord is our strength.</a:t>
            </a:r>
          </a:p>
          <a:p>
            <a:r>
              <a:rPr lang="ko-KR" altLang="en-US" dirty="0"/>
              <a:t>우리의 힘은 주를 기뻐하는 것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6328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Rejoice with a dancing,</a:t>
            </a:r>
          </a:p>
          <a:p>
            <a:r>
              <a:rPr lang="en-US" altLang="ko-KR" dirty="0"/>
              <a:t>Rejoice with a shout of praise</a:t>
            </a:r>
          </a:p>
          <a:p>
            <a:r>
              <a:rPr lang="ko-KR" altLang="en-US" dirty="0"/>
              <a:t>기뻐 춤을 추며</a:t>
            </a:r>
            <a:endParaRPr lang="en-US" altLang="ko-KR" dirty="0"/>
          </a:p>
          <a:p>
            <a:r>
              <a:rPr lang="ko-KR" altLang="en-US" dirty="0"/>
              <a:t>크게 소리 높여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60352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With all my heart, I will praise</a:t>
            </a:r>
          </a:p>
          <a:p>
            <a:r>
              <a:rPr lang="en-US" altLang="ko-KR" dirty="0"/>
              <a:t>the Name of the Lord, my Living God</a:t>
            </a:r>
          </a:p>
          <a:p>
            <a:r>
              <a:rPr lang="ko-KR" altLang="en-US" dirty="0"/>
              <a:t>살아계신 주의 이름</a:t>
            </a:r>
            <a:endParaRPr lang="en-US" altLang="ko-KR" dirty="0"/>
          </a:p>
          <a:p>
            <a:r>
              <a:rPr lang="ko-KR" altLang="en-US" dirty="0"/>
              <a:t>내 마음 다해 찬양해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0105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He will give us new strength</a:t>
            </a:r>
          </a:p>
          <a:p>
            <a:r>
              <a:rPr lang="en-US" altLang="ko-KR" dirty="0"/>
              <a:t>as we behold Him</a:t>
            </a:r>
          </a:p>
          <a:p>
            <a:r>
              <a:rPr lang="ko-KR" altLang="en-US" dirty="0"/>
              <a:t>주를 바라볼 때</a:t>
            </a:r>
            <a:endParaRPr lang="en-US" altLang="ko-KR" dirty="0"/>
          </a:p>
          <a:p>
            <a:r>
              <a:rPr lang="ko-KR" altLang="en-US" dirty="0"/>
              <a:t>새 힘 주시리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46383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joy of the Lord is our strength.</a:t>
            </a:r>
          </a:p>
          <a:p>
            <a:r>
              <a:rPr lang="ko-KR" altLang="en-US" dirty="0"/>
              <a:t>우리의 힘은 주를 기뻐하는 것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Rejoice in the Lord</a:t>
            </a:r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48493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hurch Form 04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hurch Form 04 Dark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hurch Form 04 Dark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urch Form 04 Dark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rch Form 04 Dark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hurch Form 04 Dark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Church Form 04 Dark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hurch Form 04 Dark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urch Form 04 Dark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rch Form 04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rch Form 04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rch Form 04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rch Form 04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rch Form 04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urch Form 04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urch Form 04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hurch Form 04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322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HY강M</vt:lpstr>
      <vt:lpstr>양재벨라체M</vt:lpstr>
      <vt:lpstr>Arial</vt:lpstr>
      <vt:lpstr>Calibri</vt:lpstr>
      <vt:lpstr>Calibri Light</vt:lpstr>
      <vt:lpstr>Church Form 04</vt:lpstr>
      <vt:lpstr>Church Form 04 Blank</vt:lpstr>
      <vt:lpstr>Church Form 04 Grey</vt:lpstr>
      <vt:lpstr>Church Form 04 Cyan</vt:lpstr>
      <vt:lpstr>Church Form 04 Orange</vt:lpstr>
      <vt:lpstr>Church Form 04 Green</vt:lpstr>
      <vt:lpstr>Church Form 04 Purple</vt:lpstr>
      <vt:lpstr>Church Form 04 Blue</vt:lpstr>
      <vt:lpstr>Church Form 04 Red</vt:lpstr>
      <vt:lpstr>Church Form 04 Dark Blank</vt:lpstr>
      <vt:lpstr>Church Form 04 Dark Grey</vt:lpstr>
      <vt:lpstr>Church Form 04 Dark Cyan</vt:lpstr>
      <vt:lpstr>Church Form 04 Dark Orange</vt:lpstr>
      <vt:lpstr>Church Form 04 Dark Green</vt:lpstr>
      <vt:lpstr>Church Form 04 Dark Purple</vt:lpstr>
      <vt:lpstr>Church Form 04 Dark Blue</vt:lpstr>
      <vt:lpstr>Church Form 04 Dark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새하늘교회 예배</dc:title>
  <dc:creator>new vision;IHS;임성균목사</dc:creator>
  <dc:description>Form 03-3</dc:description>
  <cp:lastModifiedBy>HaSol Im</cp:lastModifiedBy>
  <cp:revision>149</cp:revision>
  <dcterms:created xsi:type="dcterms:W3CDTF">2011-12-04T14:58:54Z</dcterms:created>
  <dcterms:modified xsi:type="dcterms:W3CDTF">2019-12-08T16:11:10Z</dcterms:modified>
</cp:coreProperties>
</file>